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9"/>
  </p:handoutMasterIdLst>
  <p:sldIdLst>
    <p:sldId id="259" r:id="rId2"/>
    <p:sldId id="260" r:id="rId3"/>
    <p:sldId id="262" r:id="rId4"/>
    <p:sldId id="263" r:id="rId5"/>
    <p:sldId id="264" r:id="rId6"/>
    <p:sldId id="265" r:id="rId7"/>
    <p:sldId id="261" r:id="rId8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1A80BA7-B640-41AD-A396-4E46D7E6E473}" type="datetimeFigureOut">
              <a:rPr lang="en-NZ"/>
              <a:pPr>
                <a:defRPr/>
              </a:pPr>
              <a:t>3/03/2014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7B92E96-74EE-43C3-9CA5-98C5A7A0572D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166679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660844F7-47DC-4BA6-AE60-00AE70DB7B1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81226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09EC1F8-B7E8-4C2B-AEFD-8C36F36DE42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19486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A6877AC-0E70-495B-BCBC-9F1E8BC5619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59923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13301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30C9F7D-81F4-4782-94E7-8AD23412A38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0632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868DFF6-B279-48E7-A76F-0BB94F640E9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17214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DF22BE1-2087-45F5-AB65-1AD2D66634C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89900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30C2A02-62F5-4548-A530-902F1D0D1EF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98813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3070C08-D172-46A7-9125-D59BFC4AA4B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99733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862EAEB-7721-4378-AC19-CEB18EF5630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24546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86AAC1E-CE72-44F9-87A7-EE899E9E4D3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02427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O perfect life of love!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All, all is finished now –</a:t>
            </a:r>
            <a:endParaRPr lang="en-NZ" dirty="0"/>
          </a:p>
          <a:p>
            <a:r>
              <a:rPr lang="en-GB" dirty="0"/>
              <a:t>	all that he left his throne above</a:t>
            </a:r>
            <a:endParaRPr lang="en-NZ" dirty="0"/>
          </a:p>
          <a:p>
            <a:r>
              <a:rPr lang="en-GB" dirty="0"/>
              <a:t>		to do for us below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286]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No work is left undone</a:t>
            </a:r>
            <a:endParaRPr lang="en-NZ" dirty="0"/>
          </a:p>
          <a:p>
            <a:r>
              <a:rPr lang="en-GB" dirty="0"/>
              <a:t>		of all the Father willed;</a:t>
            </a:r>
            <a:endParaRPr lang="en-NZ" dirty="0"/>
          </a:p>
          <a:p>
            <a:r>
              <a:rPr lang="en-GB" dirty="0"/>
              <a:t>	his toils, his sorrows, one by one,</a:t>
            </a:r>
            <a:endParaRPr lang="en-NZ" dirty="0"/>
          </a:p>
          <a:p>
            <a:r>
              <a:rPr lang="en-GB" dirty="0"/>
              <a:t>		are prophecies fulfilled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No pain that we can share</a:t>
            </a:r>
            <a:endParaRPr lang="en-NZ" dirty="0"/>
          </a:p>
          <a:p>
            <a:r>
              <a:rPr lang="en-GB" dirty="0"/>
              <a:t>		but he has felt its smart.</a:t>
            </a:r>
            <a:endParaRPr lang="en-NZ" dirty="0"/>
          </a:p>
          <a:p>
            <a:r>
              <a:rPr lang="en-GB" dirty="0"/>
              <a:t>	All forms of human grief and care</a:t>
            </a:r>
            <a:endParaRPr lang="en-NZ" dirty="0"/>
          </a:p>
          <a:p>
            <a:r>
              <a:rPr lang="en-GB" dirty="0"/>
              <a:t>		have pierced that tender heart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1586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And on his thorn-crowned head</a:t>
            </a:r>
            <a:endParaRPr lang="en-NZ" dirty="0"/>
          </a:p>
          <a:p>
            <a:r>
              <a:rPr lang="en-GB" dirty="0"/>
              <a:t>		and on his sinless soul</a:t>
            </a:r>
            <a:endParaRPr lang="en-NZ" dirty="0"/>
          </a:p>
          <a:p>
            <a:r>
              <a:rPr lang="en-GB" dirty="0"/>
              <a:t>	our sins in all their guilt were laid,</a:t>
            </a:r>
            <a:endParaRPr lang="en-NZ" dirty="0"/>
          </a:p>
          <a:p>
            <a:r>
              <a:rPr lang="en-GB" dirty="0"/>
              <a:t>		that he might make us whole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951682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In perfect love he dies;</a:t>
            </a:r>
            <a:endParaRPr lang="en-NZ" dirty="0"/>
          </a:p>
          <a:p>
            <a:r>
              <a:rPr lang="en-GB" dirty="0"/>
              <a:t>		for me he dies, ’tis true!</a:t>
            </a:r>
            <a:endParaRPr lang="en-NZ" dirty="0"/>
          </a:p>
          <a:p>
            <a:r>
              <a:rPr lang="en-GB" dirty="0"/>
              <a:t>	O all-atoning Sacrifice,</a:t>
            </a:r>
            <a:endParaRPr lang="en-NZ" dirty="0"/>
          </a:p>
          <a:p>
            <a:r>
              <a:rPr lang="en-GB" dirty="0"/>
              <a:t>		I cling by faith to you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073931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6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In </a:t>
            </a:r>
            <a:r>
              <a:rPr lang="en-GB" dirty="0" err="1"/>
              <a:t>ev’ry</a:t>
            </a:r>
            <a:r>
              <a:rPr lang="en-GB" dirty="0"/>
              <a:t> time of need,</a:t>
            </a:r>
            <a:endParaRPr lang="en-NZ" dirty="0"/>
          </a:p>
          <a:p>
            <a:r>
              <a:rPr lang="en-GB" dirty="0"/>
              <a:t>		before your judgment throne</a:t>
            </a:r>
            <a:endParaRPr lang="en-NZ" dirty="0"/>
          </a:p>
          <a:p>
            <a:r>
              <a:rPr lang="en-GB" dirty="0"/>
              <a:t>	your work, O Lamb of God, I’ll plead –</a:t>
            </a:r>
            <a:endParaRPr lang="en-NZ" dirty="0"/>
          </a:p>
          <a:p>
            <a:r>
              <a:rPr lang="en-GB" dirty="0"/>
              <a:t>		your merit, not my own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088559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7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Yet work your way in me;</a:t>
            </a:r>
            <a:endParaRPr lang="en-NZ" dirty="0"/>
          </a:p>
          <a:p>
            <a:r>
              <a:rPr lang="en-GB" dirty="0"/>
              <a:t>		my self-will, Lord, remove;</a:t>
            </a:r>
            <a:endParaRPr lang="en-NZ" dirty="0"/>
          </a:p>
          <a:p>
            <a:r>
              <a:rPr lang="en-GB" dirty="0"/>
              <a:t>	then shall my love and service be</a:t>
            </a:r>
            <a:endParaRPr lang="en-NZ" dirty="0"/>
          </a:p>
          <a:p>
            <a:r>
              <a:rPr lang="en-GB" dirty="0"/>
              <a:t>		my answer to your love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286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Henry W. Baker, 1875, alt.</a:t>
            </a:r>
            <a:endParaRPr lang="en-NZ" sz="1000" dirty="0"/>
          </a:p>
          <a:p>
            <a:pPr algn="r"/>
            <a:r>
              <a:rPr lang="en-GB" sz="1000" dirty="0"/>
              <a:t>Tune: William Daman’s </a:t>
            </a:r>
            <a:r>
              <a:rPr lang="en-GB" sz="1000" i="1" dirty="0" err="1"/>
              <a:t>Psalmes</a:t>
            </a:r>
            <a:r>
              <a:rPr lang="en-GB" sz="1000" dirty="0"/>
              <a:t>, 1579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44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2014-03-03T01:54:13Z</dcterms:created>
  <dcterms:modified xsi:type="dcterms:W3CDTF">2014-03-03T01:56:03Z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